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</p:sldIdLst>
  <p:sldSz cx="9144000" cy="6858000" type="screen4x3"/>
  <p:notesSz cx="6858000" cy="9144000"/>
  <p:photoAlbum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07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H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51BCB5-1B17-4267-9CE7-8EBE2C69F0D9}" type="datetimeFigureOut">
              <a:rPr lang="fr-CH" smtClean="0"/>
              <a:t>08.06.2012</a:t>
            </a:fld>
            <a:endParaRPr lang="fr-CH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93BAE6-CF48-46C1-9691-115EDDB1BA8C}" type="slidenum">
              <a:rPr lang="fr-CH" smtClean="0"/>
              <a:t>‹N°›</a:t>
            </a:fld>
            <a:endParaRPr lang="fr-C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2018655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SOIRÉE FVCQ</a:t>
            </a:r>
            <a:br>
              <a:rPr lang="fr-CH" dirty="0" smtClean="0"/>
            </a:br>
            <a:r>
              <a:rPr lang="fr-CH" dirty="0" smtClean="0"/>
              <a:t>du 26 mai 2012</a:t>
            </a:r>
            <a:br>
              <a:rPr lang="fr-CH" dirty="0" smtClean="0"/>
            </a:br>
            <a:r>
              <a:rPr lang="fr-CH" dirty="0"/>
              <a:t>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1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6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7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8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9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293938" y="0"/>
            <a:ext cx="455453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00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92113"/>
            <a:ext cx="9144000" cy="6073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2</Words>
  <Application>Microsoft Office PowerPoint</Application>
  <PresentationFormat>Affichage à l'écran (4:3)</PresentationFormat>
  <Paragraphs>1</Paragraphs>
  <Slides>51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51</vt:i4>
      </vt:variant>
    </vt:vector>
  </HeadingPairs>
  <TitlesOfParts>
    <vt:vector size="52" baseType="lpstr">
      <vt:lpstr>Thème Office</vt:lpstr>
      <vt:lpstr>SOIRÉE FVCQ du 26 mai 2012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  <vt:lpstr>Diapositive 41</vt:lpstr>
      <vt:lpstr>Diapositive 42</vt:lpstr>
      <vt:lpstr>Diapositive 43</vt:lpstr>
      <vt:lpstr>Diapositive 44</vt:lpstr>
      <vt:lpstr>Diapositive 45</vt:lpstr>
      <vt:lpstr>Diapositive 46</vt:lpstr>
      <vt:lpstr>Diapositive 47</vt:lpstr>
      <vt:lpstr>Diapositive 48</vt:lpstr>
      <vt:lpstr>Diapositive 49</vt:lpstr>
      <vt:lpstr>Diapositive 50</vt:lpstr>
      <vt:lpstr>Diapositive 51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SOIRÉE FVCQ du 26 mai 2012 1</dc:title>
  <dc:creator>André Arn</dc:creator>
  <cp:lastModifiedBy>André Arn</cp:lastModifiedBy>
  <cp:revision>1</cp:revision>
  <dcterms:created xsi:type="dcterms:W3CDTF">2012-06-08T11:03:57Z</dcterms:created>
  <dcterms:modified xsi:type="dcterms:W3CDTF">2012-06-08T11:08:10Z</dcterms:modified>
</cp:coreProperties>
</file>