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1D41-BFCD-46EF-860F-A54BAE32F4AD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2356-CD3A-418F-A560-55B402646E24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1D41-BFCD-46EF-860F-A54BAE32F4AD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2356-CD3A-418F-A560-55B402646E24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1D41-BFCD-46EF-860F-A54BAE32F4AD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2356-CD3A-418F-A560-55B402646E24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1D41-BFCD-46EF-860F-A54BAE32F4AD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2356-CD3A-418F-A560-55B402646E24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1D41-BFCD-46EF-860F-A54BAE32F4AD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2356-CD3A-418F-A560-55B402646E24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1D41-BFCD-46EF-860F-A54BAE32F4AD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2356-CD3A-418F-A560-55B402646E24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1D41-BFCD-46EF-860F-A54BAE32F4AD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2356-CD3A-418F-A560-55B402646E24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1D41-BFCD-46EF-860F-A54BAE32F4AD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2356-CD3A-418F-A560-55B402646E24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1D41-BFCD-46EF-860F-A54BAE32F4AD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2356-CD3A-418F-A560-55B402646E24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1D41-BFCD-46EF-860F-A54BAE32F4AD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2356-CD3A-418F-A560-55B402646E24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1D41-BFCD-46EF-860F-A54BAE32F4AD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2356-CD3A-418F-A560-55B402646E24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91D41-BFCD-46EF-860F-A54BAE32F4AD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C2356-CD3A-418F-A560-55B402646E24}" type="slidenum">
              <a:rPr lang="fr-CH" smtClean="0"/>
              <a:t>‹N°›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 smtClean="0"/>
              <a:t>SOIRÉE FVCQ 2012</a:t>
            </a:r>
            <a:br>
              <a:rPr lang="fr-CH" dirty="0" smtClean="0"/>
            </a:br>
            <a:r>
              <a:rPr lang="fr-CH" dirty="0"/>
              <a:t>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9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9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</Words>
  <Application>Microsoft Office PowerPoint</Application>
  <PresentationFormat>Affichage à l'écran (4:3)</PresentationFormat>
  <Paragraphs>1</Paragraphs>
  <Slides>48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49" baseType="lpstr">
      <vt:lpstr>Thème Office</vt:lpstr>
      <vt:lpstr>SOIRÉE FVCQ 2012 2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SOIRÉE FVCQ 2012 2</dc:title>
  <dc:creator>André Arn</dc:creator>
  <cp:lastModifiedBy>André Arn</cp:lastModifiedBy>
  <cp:revision>1</cp:revision>
  <dcterms:created xsi:type="dcterms:W3CDTF">2012-06-08T14:44:24Z</dcterms:created>
  <dcterms:modified xsi:type="dcterms:W3CDTF">2012-06-08T14:46:25Z</dcterms:modified>
</cp:coreProperties>
</file>