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54BB2-8293-4425-AA7B-B7B93F744791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B840-FB87-4CD4-89C0-1ABD0574FD3B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54BB2-8293-4425-AA7B-B7B93F744791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B840-FB87-4CD4-89C0-1ABD0574FD3B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54BB2-8293-4425-AA7B-B7B93F744791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B840-FB87-4CD4-89C0-1ABD0574FD3B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54BB2-8293-4425-AA7B-B7B93F744791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B840-FB87-4CD4-89C0-1ABD0574FD3B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54BB2-8293-4425-AA7B-B7B93F744791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B840-FB87-4CD4-89C0-1ABD0574FD3B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54BB2-8293-4425-AA7B-B7B93F744791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B840-FB87-4CD4-89C0-1ABD0574FD3B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54BB2-8293-4425-AA7B-B7B93F744791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B840-FB87-4CD4-89C0-1ABD0574FD3B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54BB2-8293-4425-AA7B-B7B93F744791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B840-FB87-4CD4-89C0-1ABD0574FD3B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54BB2-8293-4425-AA7B-B7B93F744791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B840-FB87-4CD4-89C0-1ABD0574FD3B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54BB2-8293-4425-AA7B-B7B93F744791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B840-FB87-4CD4-89C0-1ABD0574FD3B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54BB2-8293-4425-AA7B-B7B93F744791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B840-FB87-4CD4-89C0-1ABD0574FD3B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54BB2-8293-4425-AA7B-B7B93F744791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0B840-FB87-4CD4-89C0-1ABD0574FD3B}" type="slidenum">
              <a:rPr lang="fr-CH" smtClean="0"/>
              <a:t>‹N°›</a:t>
            </a:fld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smtClean="0"/>
              <a:t>SOIRÉE FVCQ 2012</a:t>
            </a:r>
            <a:br>
              <a:rPr lang="fr-CH" smtClean="0"/>
            </a:br>
            <a:r>
              <a:rPr lang="fr-CH"/>
              <a:t>4</a:t>
            </a:r>
            <a:endParaRPr lang="fr-CH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9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9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9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8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8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8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</Words>
  <Application>Microsoft Office PowerPoint</Application>
  <PresentationFormat>Affichage à l'écran (4:3)</PresentationFormat>
  <Paragraphs>1</Paragraphs>
  <Slides>45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46" baseType="lpstr">
      <vt:lpstr>Thème Office</vt:lpstr>
      <vt:lpstr>SOIRÉE FVCQ 2012 4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SOIRÉE FVCQ 2012 4</dc:title>
  <dc:creator>André Arn</dc:creator>
  <cp:lastModifiedBy>André Arn</cp:lastModifiedBy>
  <cp:revision>1</cp:revision>
  <dcterms:created xsi:type="dcterms:W3CDTF">2012-06-08T14:51:55Z</dcterms:created>
  <dcterms:modified xsi:type="dcterms:W3CDTF">2012-06-08T14:53:35Z</dcterms:modified>
</cp:coreProperties>
</file>