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E5C68-A5DA-4B2C-977D-0A3DA036DBB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6A248-E97B-4AEB-AACB-6D4143907182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mtClean="0"/>
              <a:t>SOIRÉE FVCQ 2012</a:t>
            </a:r>
            <a:br>
              <a:rPr lang="fr-CH" smtClean="0"/>
            </a:br>
            <a:r>
              <a:rPr lang="fr-CH"/>
              <a:t>7</a:t>
            </a:r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3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Affichage à l'écran (4:3)</PresentationFormat>
  <Paragraphs>1</Paragraphs>
  <Slides>44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SOIRÉE FVCQ 2012 7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7</dc:title>
  <dc:creator>André Arn</dc:creator>
  <cp:lastModifiedBy>André Arn</cp:lastModifiedBy>
  <cp:revision>1</cp:revision>
  <dcterms:created xsi:type="dcterms:W3CDTF">2012-06-08T14:59:44Z</dcterms:created>
  <dcterms:modified xsi:type="dcterms:W3CDTF">2012-06-08T15:01:16Z</dcterms:modified>
</cp:coreProperties>
</file>