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53C8-E48E-4978-AF03-B46073B4CF1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FAAE-F399-4CF8-BD99-162E98D99B2E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53C8-E48E-4978-AF03-B46073B4CF1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FAAE-F399-4CF8-BD99-162E98D99B2E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53C8-E48E-4978-AF03-B46073B4CF1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FAAE-F399-4CF8-BD99-162E98D99B2E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53C8-E48E-4978-AF03-B46073B4CF1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FAAE-F399-4CF8-BD99-162E98D99B2E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53C8-E48E-4978-AF03-B46073B4CF1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FAAE-F399-4CF8-BD99-162E98D99B2E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53C8-E48E-4978-AF03-B46073B4CF1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FAAE-F399-4CF8-BD99-162E98D99B2E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53C8-E48E-4978-AF03-B46073B4CF1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FAAE-F399-4CF8-BD99-162E98D99B2E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53C8-E48E-4978-AF03-B46073B4CF1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FAAE-F399-4CF8-BD99-162E98D99B2E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53C8-E48E-4978-AF03-B46073B4CF1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FAAE-F399-4CF8-BD99-162E98D99B2E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53C8-E48E-4978-AF03-B46073B4CF1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FAAE-F399-4CF8-BD99-162E98D99B2E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B53C8-E48E-4978-AF03-B46073B4CF1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BFAAE-F399-4CF8-BD99-162E98D99B2E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B53C8-E48E-4978-AF03-B46073B4CF1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BFAAE-F399-4CF8-BD99-162E98D99B2E}" type="slidenum">
              <a:rPr lang="fr-CH" smtClean="0"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 smtClean="0"/>
              <a:t>SOIRÉE FVCQ 2012</a:t>
            </a:r>
            <a:br>
              <a:rPr lang="fr-CH" smtClean="0"/>
            </a:br>
            <a:r>
              <a:rPr lang="fr-CH"/>
              <a:t>5</a:t>
            </a:r>
            <a:endParaRPr lang="fr-CH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2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Affichage à l'écran (4:3)</PresentationFormat>
  <Paragraphs>1</Paragraphs>
  <Slides>45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6" baseType="lpstr">
      <vt:lpstr>Thème Office</vt:lpstr>
      <vt:lpstr>SOIRÉE FVCQ 2012 5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SOIRÉE FVCQ 2012 5</dc:title>
  <dc:creator>André Arn</dc:creator>
  <cp:lastModifiedBy>André Arn</cp:lastModifiedBy>
  <cp:revision>1</cp:revision>
  <dcterms:created xsi:type="dcterms:W3CDTF">2012-06-08T14:54:38Z</dcterms:created>
  <dcterms:modified xsi:type="dcterms:W3CDTF">2012-06-08T14:55:45Z</dcterms:modified>
</cp:coreProperties>
</file>